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2A0C50-1AF9-2B48-B957-6F867873D69A}" v="35" dt="2025-12-11T13:45:16.878"/>
    <p1510:client id="{6EF744D6-560E-D2D5-FC68-C96A38B8E4D3}" v="37" dt="2025-12-11T13:46:30.2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79913B-76E0-4045-A773-91827526160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9D25F-14D1-4241-A371-51F0372CA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53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9D25F-14D1-4241-A371-51F0372CAA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54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9D25F-14D1-4241-A371-51F0372CAAA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142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976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212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930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564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43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183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365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4622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12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1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02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562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475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663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695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59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381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560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Jokester Fortune Teller – Project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 Aidan Kent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Was My Proposal?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>
            <a:normAutofit fontScale="92500" lnSpcReduction="20000"/>
          </a:bodyPr>
          <a:lstStyle/>
          <a:p>
            <a:r>
              <a:rPr dirty="0"/>
              <a:t>I proposed to build an interactive joke-based fortune-telling website that:</a:t>
            </a:r>
          </a:p>
          <a:p>
            <a:pPr lvl="1"/>
            <a:r>
              <a:rPr dirty="0"/>
              <a:t>Generates entertaining, theme-specific joke fortunes</a:t>
            </a:r>
          </a:p>
          <a:p>
            <a:pPr lvl="1"/>
            <a:r>
              <a:rPr dirty="0"/>
              <a:t>Uses a glowing crystal ball the user clicks to receive a fortune</a:t>
            </a:r>
          </a:p>
          <a:p>
            <a:pPr lvl="1"/>
            <a:r>
              <a:rPr dirty="0"/>
              <a:t>Includes multiple visual themes (magic, sci-fi, fantasy, etc.)</a:t>
            </a:r>
          </a:p>
          <a:p>
            <a:pPr lvl="1"/>
            <a:r>
              <a:rPr dirty="0"/>
              <a:t>Changes backgrounds, colors, and fonts dynamically</a:t>
            </a:r>
          </a:p>
          <a:p>
            <a:pPr lvl="1"/>
            <a:r>
              <a:rPr dirty="0"/>
              <a:t>Has animated fortune reveals (fade, glow, typewriter)</a:t>
            </a:r>
          </a:p>
          <a:p>
            <a:pPr lvl="1"/>
            <a:r>
              <a:rPr dirty="0"/>
              <a:t>Includes optional sound effects and interactive visual effects</a:t>
            </a:r>
          </a:p>
          <a:p>
            <a:pPr lvl="1"/>
            <a:r>
              <a:rPr dirty="0"/>
              <a:t>Uses username personalization (e.g., inserting {name})</a:t>
            </a:r>
          </a:p>
          <a:p>
            <a:pPr lvl="1"/>
            <a:r>
              <a:rPr dirty="0"/>
              <a:t>Features tone selection</a:t>
            </a:r>
          </a:p>
          <a:p>
            <a:pPr lvl="1"/>
            <a:r>
              <a:rPr dirty="0"/>
              <a:t>Generates lucky numbers and add-on joke elements</a:t>
            </a:r>
          </a:p>
          <a:p>
            <a:pPr lvl="1"/>
            <a:r>
              <a:rPr dirty="0"/>
              <a:t>Includes a slideshow preview for each theme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Did I Actually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 successfully implemented:</a:t>
            </a:r>
          </a:p>
          <a:p>
            <a:pPr lvl="1"/>
            <a:r>
              <a:rPr dirty="0"/>
              <a:t>Three full themes with</a:t>
            </a:r>
            <a:r>
              <a:rPr lang="en-US" dirty="0"/>
              <a:t> </a:t>
            </a:r>
            <a:r>
              <a:rPr dirty="0"/>
              <a:t>unique fortunes each</a:t>
            </a:r>
          </a:p>
          <a:p>
            <a:pPr lvl="1"/>
            <a:r>
              <a:rPr dirty="0"/>
              <a:t>Dynamic theme styling that updates backgrounds and fonts</a:t>
            </a:r>
          </a:p>
          <a:p>
            <a:pPr lvl="1"/>
            <a:r>
              <a:rPr dirty="0"/>
              <a:t>Animated crystal ball</a:t>
            </a:r>
          </a:p>
          <a:p>
            <a:pPr lvl="1"/>
            <a:r>
              <a:rPr dirty="0"/>
              <a:t>Tone selector fully working</a:t>
            </a:r>
          </a:p>
          <a:p>
            <a:pPr lvl="1"/>
            <a:r>
              <a:rPr dirty="0"/>
              <a:t>Username personalization integrated into fortunes</a:t>
            </a:r>
          </a:p>
          <a:p>
            <a:pPr lvl="1"/>
            <a:r>
              <a:rPr dirty="0"/>
              <a:t>Lucky number generator added to each fortune</a:t>
            </a:r>
            <a:endParaRPr lang="en-US" dirty="0"/>
          </a:p>
          <a:p>
            <a:pPr lvl="1"/>
            <a:r>
              <a:rPr lang="en-US" dirty="0"/>
              <a:t>Sound effect toggle</a:t>
            </a:r>
          </a:p>
          <a:p>
            <a:pPr lvl="1"/>
            <a:r>
              <a:rPr dirty="0"/>
              <a:t>Slideshow preview for theme selection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359F1-3B1B-EFC5-69E5-62CEDCAD7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 Light"/>
                <a:cs typeface="Calibri Light"/>
              </a:rPr>
              <a:t>What DID I USE?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A7E8F-5A8E-D15D-4876-9222464A6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ea typeface="Calibri"/>
                <a:cs typeface="Calibri"/>
              </a:rPr>
              <a:t>HTML</a:t>
            </a:r>
          </a:p>
          <a:p>
            <a:pPr>
              <a:buClr>
                <a:srgbClr val="FFFFFF"/>
              </a:buClr>
            </a:pPr>
            <a:r>
              <a:rPr lang="en-US" sz="3200" dirty="0">
                <a:ea typeface="Calibri"/>
                <a:cs typeface="Calibri"/>
              </a:rPr>
              <a:t>CSS</a:t>
            </a:r>
          </a:p>
          <a:p>
            <a:pPr>
              <a:buClr>
                <a:srgbClr val="FFFFFF"/>
              </a:buClr>
            </a:pPr>
            <a:r>
              <a:rPr lang="en-US" sz="3200" dirty="0">
                <a:ea typeface="Calibri"/>
                <a:cs typeface="Calibri"/>
              </a:rPr>
              <a:t>JAVASCRIPT</a:t>
            </a:r>
          </a:p>
        </p:txBody>
      </p:sp>
    </p:spTree>
    <p:extLst>
      <p:ext uri="{BB962C8B-B14F-4D97-AF65-F5344CB8AC3E}">
        <p14:creationId xmlns:p14="http://schemas.microsoft.com/office/powerpoint/2010/main" val="499900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 &amp; Roadblocks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25159"/>
          </a:xfrm>
        </p:spPr>
        <p:txBody>
          <a:bodyPr>
            <a:normAutofit/>
          </a:bodyPr>
          <a:lstStyle/>
          <a:p>
            <a:r>
              <a:rPr sz="2100" dirty="0"/>
              <a:t>Major challenges included:</a:t>
            </a:r>
          </a:p>
          <a:p>
            <a:pPr lvl="1"/>
            <a:r>
              <a:rPr sz="2100" dirty="0"/>
              <a:t>Coordinating animations, sound, and fortune timing smoothly</a:t>
            </a:r>
          </a:p>
          <a:p>
            <a:pPr lvl="1"/>
            <a:r>
              <a:rPr sz="2100" dirty="0"/>
              <a:t>Managing large arrays of theme-based and tone-based fortunes</a:t>
            </a:r>
          </a:p>
          <a:p>
            <a:pPr lvl="1"/>
            <a:r>
              <a:rPr sz="2100" dirty="0"/>
              <a:t>Ensuring CSS updated correctly with each theme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One Important Thing I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300" dirty="0"/>
              <a:t>I learned how important clean separation of structure is—keeping data, styling, and JavaScript logic organized made the project far easier to build, debug, and expand.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Celestial</vt:lpstr>
      <vt:lpstr>Jokester Fortune Teller – Project Presentation</vt:lpstr>
      <vt:lpstr>What Was My Proposal?</vt:lpstr>
      <vt:lpstr>What Did I Actually Do?</vt:lpstr>
      <vt:lpstr>What DID I USE?</vt:lpstr>
      <vt:lpstr>Challenges &amp; Roadblocks</vt:lpstr>
      <vt:lpstr>One Important Thing I Learned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Jokester Fortune Teller – Project Presentation</dc:title>
  <dc:subject/>
  <dc:creator/>
  <cp:keywords/>
  <dc:description>generated using python-pptx</dc:description>
  <cp:lastModifiedBy>Kent, Aidan</cp:lastModifiedBy>
  <cp:revision>41</cp:revision>
  <dcterms:created xsi:type="dcterms:W3CDTF">2013-01-27T09:14:16Z</dcterms:created>
  <dcterms:modified xsi:type="dcterms:W3CDTF">2025-12-11T13:46:55Z</dcterms:modified>
  <cp:category/>
</cp:coreProperties>
</file>